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90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38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1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251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26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81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51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716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046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584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693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04019-78AD-4B5F-AF8F-31E34DF8F7B2}" type="datetimeFigureOut">
              <a:rPr lang="en-AU" smtClean="0"/>
              <a:t>20/09/2024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F5B44-4B11-4737-A6C3-62797C9F67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37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818" y="2099743"/>
            <a:ext cx="1190625" cy="1228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7287" y="3020691"/>
            <a:ext cx="2277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 Services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Mortgage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Cross</dc:creator>
  <cp:lastModifiedBy>Gary Cross</cp:lastModifiedBy>
  <cp:revision>1</cp:revision>
  <dcterms:created xsi:type="dcterms:W3CDTF">2024-09-18T22:28:55Z</dcterms:created>
  <dcterms:modified xsi:type="dcterms:W3CDTF">2024-09-20T01:56:01Z</dcterms:modified>
</cp:coreProperties>
</file>