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D9A81-97CD-4165-B87F-8ABB60E68E9C}" type="datetimeFigureOut">
              <a:rPr lang="en-AU" smtClean="0"/>
              <a:t>10/03/2024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922D-0C59-49AB-B8D5-4306B7AD946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79420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D9A81-97CD-4165-B87F-8ABB60E68E9C}" type="datetimeFigureOut">
              <a:rPr lang="en-AU" smtClean="0"/>
              <a:t>10/03/2024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922D-0C59-49AB-B8D5-4306B7AD946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99639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D9A81-97CD-4165-B87F-8ABB60E68E9C}" type="datetimeFigureOut">
              <a:rPr lang="en-AU" smtClean="0"/>
              <a:t>10/03/2024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922D-0C59-49AB-B8D5-4306B7AD946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102266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D9A81-97CD-4165-B87F-8ABB60E68E9C}" type="datetimeFigureOut">
              <a:rPr lang="en-AU" smtClean="0"/>
              <a:t>10/03/2024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922D-0C59-49AB-B8D5-4306B7AD946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891385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D9A81-97CD-4165-B87F-8ABB60E68E9C}" type="datetimeFigureOut">
              <a:rPr lang="en-AU" smtClean="0"/>
              <a:t>10/03/2024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922D-0C59-49AB-B8D5-4306B7AD946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385151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D9A81-97CD-4165-B87F-8ABB60E68E9C}" type="datetimeFigureOut">
              <a:rPr lang="en-AU" smtClean="0"/>
              <a:t>10/03/2024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922D-0C59-49AB-B8D5-4306B7AD946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634555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D9A81-97CD-4165-B87F-8ABB60E68E9C}" type="datetimeFigureOut">
              <a:rPr lang="en-AU" smtClean="0"/>
              <a:t>10/03/2024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922D-0C59-49AB-B8D5-4306B7AD946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358103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D9A81-97CD-4165-B87F-8ABB60E68E9C}" type="datetimeFigureOut">
              <a:rPr lang="en-AU" smtClean="0"/>
              <a:t>10/03/2024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922D-0C59-49AB-B8D5-4306B7AD946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959127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D9A81-97CD-4165-B87F-8ABB60E68E9C}" type="datetimeFigureOut">
              <a:rPr lang="en-AU" smtClean="0"/>
              <a:t>10/03/2024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922D-0C59-49AB-B8D5-4306B7AD946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3011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D9A81-97CD-4165-B87F-8ABB60E68E9C}" type="datetimeFigureOut">
              <a:rPr lang="en-AU" smtClean="0"/>
              <a:t>10/03/2024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3522922D-0C59-49AB-B8D5-4306B7AD946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03966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D9A81-97CD-4165-B87F-8ABB60E68E9C}" type="datetimeFigureOut">
              <a:rPr lang="en-AU" smtClean="0"/>
              <a:t>10/03/2024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922D-0C59-49AB-B8D5-4306B7AD946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43811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D9A81-97CD-4165-B87F-8ABB60E68E9C}" type="datetimeFigureOut">
              <a:rPr lang="en-AU" smtClean="0"/>
              <a:t>10/03/2024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922D-0C59-49AB-B8D5-4306B7AD946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79633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D9A81-97CD-4165-B87F-8ABB60E68E9C}" type="datetimeFigureOut">
              <a:rPr lang="en-AU" smtClean="0"/>
              <a:t>10/03/2024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922D-0C59-49AB-B8D5-4306B7AD946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314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D9A81-97CD-4165-B87F-8ABB60E68E9C}" type="datetimeFigureOut">
              <a:rPr lang="en-AU" smtClean="0"/>
              <a:t>10/03/2024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922D-0C59-49AB-B8D5-4306B7AD946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52065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D9A81-97CD-4165-B87F-8ABB60E68E9C}" type="datetimeFigureOut">
              <a:rPr lang="en-AU" smtClean="0"/>
              <a:t>10/03/2024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922D-0C59-49AB-B8D5-4306B7AD946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3562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D9A81-97CD-4165-B87F-8ABB60E68E9C}" type="datetimeFigureOut">
              <a:rPr lang="en-AU" smtClean="0"/>
              <a:t>10/03/2024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922D-0C59-49AB-B8D5-4306B7AD946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67796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D9A81-97CD-4165-B87F-8ABB60E68E9C}" type="datetimeFigureOut">
              <a:rPr lang="en-AU" smtClean="0"/>
              <a:t>10/03/2024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922D-0C59-49AB-B8D5-4306B7AD946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9500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E8D9A81-97CD-4165-B87F-8ABB60E68E9C}" type="datetimeFigureOut">
              <a:rPr lang="en-AU" smtClean="0"/>
              <a:t>10/03/2024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522922D-0C59-49AB-B8D5-4306B7AD946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89532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circle with white swirls&#10;&#10;Description automatically generated">
            <a:extLst>
              <a:ext uri="{FF2B5EF4-FFF2-40B4-BE49-F238E27FC236}">
                <a16:creationId xmlns:a16="http://schemas.microsoft.com/office/drawing/2014/main" id="{284DF36D-22E5-52F9-E74F-F63A5872B3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739" y="1281379"/>
            <a:ext cx="2827112" cy="20280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67F6934-7033-AD36-5996-F4835D4DB81D}"/>
              </a:ext>
            </a:extLst>
          </p:cNvPr>
          <p:cNvSpPr txBox="1"/>
          <p:nvPr/>
        </p:nvSpPr>
        <p:spPr>
          <a:xfrm>
            <a:off x="4243097" y="2052581"/>
            <a:ext cx="3083579" cy="74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25780">
              <a:spcAft>
                <a:spcPts val="600"/>
              </a:spcAft>
            </a:pPr>
            <a:r>
              <a:rPr lang="en-GB" sz="4140" b="1" kern="1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MH</a:t>
            </a:r>
            <a:endParaRPr lang="en-GB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DD7599C-6412-309E-4E33-48D27A7C97D4}"/>
              </a:ext>
            </a:extLst>
          </p:cNvPr>
          <p:cNvSpPr txBox="1"/>
          <p:nvPr/>
        </p:nvSpPr>
        <p:spPr>
          <a:xfrm>
            <a:off x="4252622" y="2610086"/>
            <a:ext cx="554549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25780">
              <a:spcAft>
                <a:spcPts val="600"/>
              </a:spcAft>
            </a:pPr>
            <a:r>
              <a:rPr lang="en-GB" sz="2300" i="1" kern="1200" dirty="0">
                <a:solidFill>
                  <a:srgbClr val="005993"/>
                </a:solidFill>
                <a:latin typeface="+mn-lt"/>
                <a:ea typeface="+mn-ea"/>
                <a:cs typeface="+mn-cs"/>
              </a:rPr>
              <a:t>Air Conditioning and Refrigeration PTY LTD</a:t>
            </a:r>
            <a:endParaRPr lang="en-AU" sz="2300" i="1" kern="1200" dirty="0">
              <a:solidFill>
                <a:srgbClr val="005993"/>
              </a:solidFill>
              <a:latin typeface="+mn-lt"/>
              <a:ea typeface="+mn-ea"/>
              <a:cs typeface="+mn-cs"/>
            </a:endParaRPr>
          </a:p>
          <a:p>
            <a:pPr>
              <a:spcAft>
                <a:spcPts val="600"/>
              </a:spcAft>
            </a:pPr>
            <a:endParaRPr lang="en-A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BC8D9A5-DB8C-0808-5EB0-231640F8903D}"/>
              </a:ext>
            </a:extLst>
          </p:cNvPr>
          <p:cNvSpPr txBox="1"/>
          <p:nvPr/>
        </p:nvSpPr>
        <p:spPr>
          <a:xfrm>
            <a:off x="4508881" y="4805419"/>
            <a:ext cx="5160438" cy="1201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25780">
              <a:spcAft>
                <a:spcPts val="600"/>
              </a:spcAft>
            </a:pPr>
            <a:r>
              <a:rPr lang="en-GB" sz="207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MOHAMMAD HUSSAINI</a:t>
            </a:r>
          </a:p>
          <a:p>
            <a:pPr defTabSz="525780">
              <a:spcAft>
                <a:spcPts val="600"/>
              </a:spcAft>
            </a:pPr>
            <a:r>
              <a:rPr lang="en-GB" sz="207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DIRECTOR</a:t>
            </a:r>
          </a:p>
          <a:p>
            <a:pPr defTabSz="525780">
              <a:spcAft>
                <a:spcPts val="600"/>
              </a:spcAft>
            </a:pPr>
            <a:r>
              <a:rPr lang="en-GB" sz="207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0412 258 996 | E: MHAir241@outlook.com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739736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9</TotalTime>
  <Words>21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Parallax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 Hussaini</dc:creator>
  <cp:lastModifiedBy>Mohammad Hussaini</cp:lastModifiedBy>
  <cp:revision>2</cp:revision>
  <dcterms:created xsi:type="dcterms:W3CDTF">2024-03-10T11:59:11Z</dcterms:created>
  <dcterms:modified xsi:type="dcterms:W3CDTF">2024-03-10T12:08:38Z</dcterms:modified>
</cp:coreProperties>
</file>